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4" r:id="rId21"/>
    <p:sldId id="277" r:id="rId22"/>
    <p:sldId id="279" r:id="rId23"/>
    <p:sldId id="280" r:id="rId24"/>
    <p:sldId id="281" r:id="rId25"/>
    <p:sldId id="282" r:id="rId26"/>
    <p:sldId id="285" r:id="rId27"/>
    <p:sldId id="28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2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38986-7314-4F92-AA76-9F3470CB1C81}" type="datetimeFigureOut">
              <a:rPr lang="ko-KR" altLang="en-US" smtClean="0"/>
              <a:pPr/>
              <a:t>2012-02-26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8C5D-C380-442F-8BB4-771067054E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596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 </a:t>
            </a:r>
            <a:r>
              <a:rPr lang="en-US" altLang="ko-KR" dirty="0" err="1" smtClean="0"/>
              <a:t>Superfunctional</a:t>
            </a:r>
            <a:r>
              <a:rPr lang="en-US" altLang="ko-KR" dirty="0" smtClean="0"/>
              <a:t> Materials and </a:t>
            </a:r>
            <a:r>
              <a:rPr lang="en-US" altLang="ko-KR" dirty="0" err="1" smtClean="0"/>
              <a:t>Nanodevices</a:t>
            </a:r>
            <a:r>
              <a:rPr lang="en-US" altLang="ko-KR" dirty="0" smtClean="0"/>
              <a:t> </a:t>
            </a:r>
            <a:endParaRPr lang="ko-KR" altLang="en-US" dirty="0"/>
          </a:p>
        </p:txBody>
      </p:sp>
      <p:pic>
        <p:nvPicPr>
          <p:cNvPr id="4" name="그림 3" descr="project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3568" y="1196752"/>
            <a:ext cx="5226703" cy="3960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55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#10 </a:t>
            </a:r>
            <a:r>
              <a:rPr lang="en-US" altLang="ko-KR" dirty="0" err="1" smtClean="0"/>
              <a:t>Denovo</a:t>
            </a:r>
            <a:r>
              <a:rPr lang="en-US" altLang="ko-KR" dirty="0" smtClean="0"/>
              <a:t> Design of </a:t>
            </a:r>
            <a:r>
              <a:rPr lang="en-US" altLang="ko-KR" dirty="0" err="1" smtClean="0"/>
              <a:t>Ionophores</a:t>
            </a:r>
            <a:r>
              <a:rPr lang="en-US" altLang="ko-KR" dirty="0" smtClean="0"/>
              <a:t> and Molecular Receptors   </a:t>
            </a:r>
            <a:endParaRPr lang="ko-KR" altLang="en-US" dirty="0"/>
          </a:p>
        </p:txBody>
      </p:sp>
      <p:pic>
        <p:nvPicPr>
          <p:cNvPr id="4" name="그림 3" descr="project_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47825"/>
            <a:ext cx="476250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620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#11 Comprehensive Study of Interaction Forces   </a:t>
            </a:r>
            <a:endParaRPr lang="ko-KR" altLang="en-US" dirty="0"/>
          </a:p>
        </p:txBody>
      </p:sp>
      <p:pic>
        <p:nvPicPr>
          <p:cNvPr id="4" name="그림 3" descr="project_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38300"/>
            <a:ext cx="47625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#12 Theoretical and Experimental Study of 1-Dimensional Arrays in Organic </a:t>
            </a:r>
            <a:r>
              <a:rPr lang="en-US" altLang="ko-KR" dirty="0" err="1" smtClean="0"/>
              <a:t>Nanotubes</a:t>
            </a:r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38300"/>
            <a:ext cx="47625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49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#13 Electronic Band Structure of </a:t>
            </a:r>
            <a:r>
              <a:rPr lang="en-US" altLang="ko-KR" dirty="0" err="1" smtClean="0"/>
              <a:t>Nanotubes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Nanowires</a:t>
            </a:r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709737"/>
            <a:ext cx="476250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10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#14 Synthesis of </a:t>
            </a:r>
            <a:r>
              <a:rPr lang="en-US" altLang="ko-KR" dirty="0" err="1" smtClean="0"/>
              <a:t>Cabon</a:t>
            </a:r>
            <a:r>
              <a:rPr lang="en-US" altLang="ko-KR" dirty="0" smtClean="0"/>
              <a:t>-based </a:t>
            </a:r>
            <a:r>
              <a:rPr lang="en-US" altLang="ko-KR" dirty="0" err="1" smtClean="0"/>
              <a:t>Nanoelectronic</a:t>
            </a:r>
            <a:r>
              <a:rPr lang="en-US" altLang="ko-KR" dirty="0" smtClean="0"/>
              <a:t> Materials   </a:t>
            </a:r>
            <a:endParaRPr lang="ko-KR" altLang="en-US" dirty="0"/>
          </a:p>
        </p:txBody>
      </p:sp>
      <p:pic>
        <p:nvPicPr>
          <p:cNvPr id="4" name="그림 3" descr="project_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57350"/>
            <a:ext cx="47625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510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#15 Nonlinear Optical </a:t>
            </a:r>
            <a:r>
              <a:rPr lang="en-US" altLang="ko-KR" dirty="0" err="1" smtClean="0"/>
              <a:t>Photoswitches</a:t>
            </a:r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38300"/>
            <a:ext cx="47625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5" y="47667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#16 Carbon-based </a:t>
            </a:r>
            <a:r>
              <a:rPr lang="en-US" altLang="ko-KR" dirty="0" err="1" smtClean="0"/>
              <a:t>Nanoelectronic</a:t>
            </a:r>
            <a:r>
              <a:rPr lang="en-US" altLang="ko-KR" dirty="0" smtClean="0"/>
              <a:t> Devices : Extracting Single-wall Carbon </a:t>
            </a:r>
            <a:r>
              <a:rPr lang="en-US" altLang="ko-KR" dirty="0" err="1" smtClean="0"/>
              <a:t>Nanotubes</a:t>
            </a:r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908719"/>
            <a:ext cx="4536504" cy="58292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07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#17 Carbon-based </a:t>
            </a:r>
            <a:r>
              <a:rPr lang="en-US" altLang="ko-KR" dirty="0" err="1" smtClean="0"/>
              <a:t>Nanoelectronic</a:t>
            </a:r>
            <a:r>
              <a:rPr lang="en-US" altLang="ko-KR" dirty="0" smtClean="0"/>
              <a:t> Devices : </a:t>
            </a:r>
            <a:r>
              <a:rPr lang="en-US" altLang="ko-KR" dirty="0" err="1" smtClean="0"/>
              <a:t>Graphene</a:t>
            </a:r>
            <a:r>
              <a:rPr lang="en-US" altLang="ko-KR" dirty="0" smtClean="0"/>
              <a:t> in a spin     </a:t>
            </a:r>
            <a:endParaRPr lang="ko-KR" altLang="en-US" dirty="0"/>
          </a:p>
        </p:txBody>
      </p:sp>
      <p:pic>
        <p:nvPicPr>
          <p:cNvPr id="4" name="그림 3" descr="project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836712"/>
            <a:ext cx="4030292" cy="57038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5" y="476672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#18 Carbon-based </a:t>
            </a:r>
            <a:r>
              <a:rPr lang="en-US" altLang="ko-KR" dirty="0" err="1" smtClean="0"/>
              <a:t>Nanoelectronic</a:t>
            </a:r>
            <a:r>
              <a:rPr lang="en-US" altLang="ko-KR" dirty="0" smtClean="0"/>
              <a:t> Devices : Pattern Growth of </a:t>
            </a:r>
            <a:r>
              <a:rPr lang="en-US" altLang="ko-KR" dirty="0" err="1" smtClean="0"/>
              <a:t>Graphene</a:t>
            </a:r>
            <a:r>
              <a:rPr lang="en-US" altLang="ko-KR" dirty="0" smtClean="0"/>
              <a:t> Films     </a:t>
            </a:r>
            <a:endParaRPr lang="ko-KR" altLang="en-US" dirty="0"/>
          </a:p>
        </p:txBody>
      </p:sp>
      <p:pic>
        <p:nvPicPr>
          <p:cNvPr id="4" name="그림 3" descr="project_18.jpg"/>
          <p:cNvPicPr>
            <a:picLocks noChangeAspect="1"/>
          </p:cNvPicPr>
          <p:nvPr/>
        </p:nvPicPr>
        <p:blipFill>
          <a:blip r:embed="rId2" cstate="print"/>
          <a:srcRect l="13301" t="9051" r="16020" b="9051"/>
          <a:stretch>
            <a:fillRect/>
          </a:stretch>
        </p:blipFill>
        <p:spPr>
          <a:xfrm>
            <a:off x="1043608" y="908720"/>
            <a:ext cx="3744416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5" y="476672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#19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-optics : Synthesis of Organic </a:t>
            </a:r>
            <a:r>
              <a:rPr lang="en-US" altLang="ko-KR" dirty="0" err="1" smtClean="0"/>
              <a:t>Nanolenses</a:t>
            </a:r>
            <a:r>
              <a:rPr lang="en-US" altLang="ko-KR" dirty="0" smtClean="0"/>
              <a:t> and Theoretical Study of the Optical Properties   </a:t>
            </a:r>
            <a:endParaRPr lang="ko-KR" altLang="en-US" dirty="0"/>
          </a:p>
        </p:txBody>
      </p:sp>
      <p:pic>
        <p:nvPicPr>
          <p:cNvPr id="4" name="그림 3" descr="project_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3888" y="1853184"/>
            <a:ext cx="3316224" cy="31516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431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#2 Structure of Water Clusters  </a:t>
            </a:r>
            <a:endParaRPr lang="ko-KR" altLang="en-US" dirty="0"/>
          </a:p>
        </p:txBody>
      </p:sp>
      <p:pic>
        <p:nvPicPr>
          <p:cNvPr id="4" name="그림 3" descr="project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096" y="908721"/>
            <a:ext cx="4856031" cy="5040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5" y="476672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 #20 </a:t>
            </a:r>
            <a:r>
              <a:rPr lang="en-US" altLang="ko-KR" dirty="0"/>
              <a:t>Fast DNA sequencing with a </a:t>
            </a:r>
            <a:r>
              <a:rPr lang="en-US" altLang="ko-KR" dirty="0" err="1"/>
              <a:t>graphene</a:t>
            </a:r>
            <a:r>
              <a:rPr lang="en-US" altLang="ko-KR" dirty="0"/>
              <a:t>-based </a:t>
            </a:r>
            <a:r>
              <a:rPr lang="en-US" altLang="ko-KR" dirty="0" err="1"/>
              <a:t>nanochannel</a:t>
            </a:r>
            <a:r>
              <a:rPr lang="en-US" altLang="ko-KR" dirty="0"/>
              <a:t> </a:t>
            </a:r>
            <a:r>
              <a:rPr lang="en-US" altLang="ko-KR" dirty="0" smtClean="0"/>
              <a:t>device</a:t>
            </a:r>
            <a:endParaRPr lang="en-US" altLang="ko-KR" dirty="0"/>
          </a:p>
          <a:p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5013176"/>
            <a:ext cx="4032448" cy="1721711"/>
          </a:xfrm>
          <a:prstGeom prst="rect">
            <a:avLst/>
          </a:prstGeom>
        </p:spPr>
      </p:pic>
      <p:pic>
        <p:nvPicPr>
          <p:cNvPr id="5" name="그림 4" descr="Project_20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836711"/>
            <a:ext cx="4320480" cy="4176465"/>
          </a:xfrm>
          <a:prstGeom prst="rect">
            <a:avLst/>
          </a:prstGeom>
        </p:spPr>
      </p:pic>
      <p:pic>
        <p:nvPicPr>
          <p:cNvPr id="6" name="그림 5" descr="Fast DNA sequencin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984" y="836712"/>
            <a:ext cx="4392488" cy="47251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619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 Left-handed </a:t>
            </a:r>
            <a:r>
              <a:rPr lang="en-US" altLang="ko-KR" dirty="0" err="1" smtClean="0"/>
              <a:t>polyalanine</a:t>
            </a:r>
            <a:r>
              <a:rPr lang="en-US" altLang="ko-KR" dirty="0" smtClean="0"/>
              <a:t> helix (JACS, 2001, 123, 514)    </a:t>
            </a:r>
            <a:endParaRPr lang="ko-KR" altLang="en-US" dirty="0"/>
          </a:p>
        </p:txBody>
      </p:sp>
      <p:pic>
        <p:nvPicPr>
          <p:cNvPr id="4" name="그림 3" descr="1.Left-han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5" y="764704"/>
            <a:ext cx="4536503" cy="5498138"/>
          </a:xfrm>
          <a:prstGeom prst="rect">
            <a:avLst/>
          </a:prstGeom>
        </p:spPr>
      </p:pic>
      <p:pic>
        <p:nvPicPr>
          <p:cNvPr id="5" name="그림 4" descr="1.Left-handed polyalanine.jpg"/>
          <p:cNvPicPr>
            <a:picLocks noChangeAspect="1"/>
          </p:cNvPicPr>
          <p:nvPr/>
        </p:nvPicPr>
        <p:blipFill>
          <a:blip r:embed="rId3" cstate="print"/>
          <a:srcRect l="7024" r="8305"/>
          <a:stretch>
            <a:fillRect/>
          </a:stretch>
        </p:blipFill>
        <p:spPr>
          <a:xfrm>
            <a:off x="4572000" y="836712"/>
            <a:ext cx="4320480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94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 Ultra Single-Crystalline Silver </a:t>
            </a:r>
            <a:r>
              <a:rPr lang="en-US" altLang="ko-KR" dirty="0" err="1" smtClean="0"/>
              <a:t>Nanowire</a:t>
            </a:r>
            <a:r>
              <a:rPr lang="en-US" altLang="ko-KR" dirty="0" smtClean="0"/>
              <a:t> Arrays (Science, 2001, 294, 348, Cover)    </a:t>
            </a:r>
            <a:endParaRPr lang="ko-KR" altLang="en-US" dirty="0"/>
          </a:p>
        </p:txBody>
      </p:sp>
      <p:pic>
        <p:nvPicPr>
          <p:cNvPr id="6" name="그림 5" descr="Ultra Single-Crystalline Silver Nanowire Arrays (Science, 2001, 294, 348, Cover)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980728"/>
            <a:ext cx="3796461" cy="5472608"/>
          </a:xfrm>
          <a:prstGeom prst="rect">
            <a:avLst/>
          </a:prstGeom>
        </p:spPr>
      </p:pic>
      <p:pic>
        <p:nvPicPr>
          <p:cNvPr id="8" name="그림 7" descr="Ultra Single-Crystalline Silver Nanowire Arrays (Science, 2001, 294, 348, Cover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908720"/>
            <a:ext cx="4968552" cy="56445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63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Extracting single wall </a:t>
            </a:r>
            <a:r>
              <a:rPr lang="en-US" altLang="ko-KR" dirty="0" err="1" smtClean="0"/>
              <a:t>nanotube</a:t>
            </a:r>
            <a:r>
              <a:rPr lang="en-US" altLang="ko-KR" dirty="0" smtClean="0"/>
              <a:t> (PNAS, 2005, 102, 14155)</a:t>
            </a:r>
            <a:endParaRPr lang="ko-KR" altLang="en-US" dirty="0"/>
          </a:p>
        </p:txBody>
      </p:sp>
      <p:pic>
        <p:nvPicPr>
          <p:cNvPr id="4" name="그림 3" descr="Nature_nanozone.pdf(project 16)_Page_1.jpg"/>
          <p:cNvPicPr>
            <a:picLocks noChangeAspect="1"/>
          </p:cNvPicPr>
          <p:nvPr/>
        </p:nvPicPr>
        <p:blipFill>
          <a:blip r:embed="rId2" cstate="print"/>
          <a:srcRect l="5159" t="3801" r="6518" b="3801"/>
          <a:stretch>
            <a:fillRect/>
          </a:stretch>
        </p:blipFill>
        <p:spPr>
          <a:xfrm>
            <a:off x="107504" y="836712"/>
            <a:ext cx="4248472" cy="5459314"/>
          </a:xfrm>
          <a:prstGeom prst="rect">
            <a:avLst/>
          </a:prstGeom>
        </p:spPr>
      </p:pic>
      <p:pic>
        <p:nvPicPr>
          <p:cNvPr id="5" name="그림 4" descr="Nature_nanozone.pdf(project 16)_Page_2.jpg"/>
          <p:cNvPicPr>
            <a:picLocks noChangeAspect="1"/>
          </p:cNvPicPr>
          <p:nvPr/>
        </p:nvPicPr>
        <p:blipFill>
          <a:blip r:embed="rId3" cstate="print"/>
          <a:srcRect l="7877" t="2751" r="7877" b="26900"/>
          <a:stretch>
            <a:fillRect/>
          </a:stretch>
        </p:blipFill>
        <p:spPr>
          <a:xfrm>
            <a:off x="4427984" y="836712"/>
            <a:ext cx="4464496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56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 </a:t>
            </a:r>
            <a:r>
              <a:rPr lang="en-US" altLang="ko-KR" dirty="0" err="1" smtClean="0"/>
              <a:t>Spintronics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Graphene</a:t>
            </a:r>
            <a:r>
              <a:rPr lang="en-US" altLang="ko-KR" dirty="0" smtClean="0"/>
              <a:t> in a spin (Nature Nanotech., 2008, 3, 408)     </a:t>
            </a:r>
            <a:endParaRPr lang="ko-KR" altLang="en-US" dirty="0"/>
          </a:p>
        </p:txBody>
      </p:sp>
      <p:pic>
        <p:nvPicPr>
          <p:cNvPr id="4" name="그림 3" descr="project_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4896544" cy="580884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08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 Large-scale pattern growth of </a:t>
            </a:r>
            <a:r>
              <a:rPr lang="en-US" altLang="ko-KR" dirty="0" err="1" smtClean="0"/>
              <a:t>graphene</a:t>
            </a:r>
            <a:r>
              <a:rPr lang="en-US" altLang="ko-KR" dirty="0" smtClean="0"/>
              <a:t> films (Nature, 2009, 456, 706)    </a:t>
            </a:r>
            <a:endParaRPr lang="ko-KR" altLang="en-US" dirty="0"/>
          </a:p>
        </p:txBody>
      </p:sp>
      <p:pic>
        <p:nvPicPr>
          <p:cNvPr id="4" name="그림 3" descr="project_18.jpg"/>
          <p:cNvPicPr>
            <a:picLocks noChangeAspect="1"/>
          </p:cNvPicPr>
          <p:nvPr/>
        </p:nvPicPr>
        <p:blipFill>
          <a:blip r:embed="rId2" cstate="print"/>
          <a:srcRect l="13301" t="10101" r="14661" b="8001"/>
          <a:stretch>
            <a:fillRect/>
          </a:stretch>
        </p:blipFill>
        <p:spPr>
          <a:xfrm>
            <a:off x="107504" y="908720"/>
            <a:ext cx="5328592" cy="56166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651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 </a:t>
            </a:r>
            <a:r>
              <a:rPr lang="en-US" altLang="ko-KR" dirty="0" err="1" smtClean="0"/>
              <a:t>Nanolenses</a:t>
            </a:r>
            <a:r>
              <a:rPr lang="en-US" altLang="ko-KR" dirty="0" smtClean="0"/>
              <a:t>: Beyond the limit (Nature, 2009, 460, 498)    </a:t>
            </a:r>
            <a:endParaRPr lang="ko-KR" altLang="en-US" dirty="0"/>
          </a:p>
        </p:txBody>
      </p:sp>
      <p:pic>
        <p:nvPicPr>
          <p:cNvPr id="4" name="그림 3" descr="Nanolens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836712"/>
            <a:ext cx="4608512" cy="56886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Highlights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/>
              <a:t>Fast DNA sequencing with a </a:t>
            </a:r>
            <a:r>
              <a:rPr lang="en-US" altLang="ko-KR" dirty="0" err="1"/>
              <a:t>graphene</a:t>
            </a:r>
            <a:r>
              <a:rPr lang="en-US" altLang="ko-KR" dirty="0"/>
              <a:t>-based </a:t>
            </a:r>
            <a:r>
              <a:rPr lang="en-US" altLang="ko-KR" dirty="0" err="1"/>
              <a:t>nanochannel</a:t>
            </a:r>
            <a:r>
              <a:rPr lang="en-US" altLang="ko-KR" dirty="0"/>
              <a:t> device, Nature </a:t>
            </a:r>
            <a:r>
              <a:rPr lang="en-US" altLang="ko-KR" dirty="0" smtClean="0"/>
              <a:t>Nanotechnology (Nature, 2009, 460, 498)  and NPG Asia Materials  </a:t>
            </a:r>
            <a:endParaRPr lang="ko-KR" altLang="en-US" dirty="0"/>
          </a:p>
        </p:txBody>
      </p:sp>
      <p:pic>
        <p:nvPicPr>
          <p:cNvPr id="4" name="그림 3" descr="Fast DNA sequenc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124744"/>
            <a:ext cx="4176464" cy="5409813"/>
          </a:xfrm>
          <a:prstGeom prst="rect">
            <a:avLst/>
          </a:prstGeom>
        </p:spPr>
      </p:pic>
      <p:pic>
        <p:nvPicPr>
          <p:cNvPr id="5" name="그림 4" descr="Project_20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1124744"/>
            <a:ext cx="4536504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20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#3 Computer-Aided Design of </a:t>
            </a:r>
            <a:r>
              <a:rPr lang="en-US" altLang="ko-KR" dirty="0" err="1" smtClean="0"/>
              <a:t>Supramolecular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Sturctures</a:t>
            </a:r>
            <a:r>
              <a:rPr lang="en-US" altLang="ko-KR" dirty="0" smtClean="0"/>
              <a:t>   </a:t>
            </a:r>
            <a:endParaRPr lang="ko-KR" altLang="en-US" dirty="0"/>
          </a:p>
        </p:txBody>
      </p:sp>
      <p:pic>
        <p:nvPicPr>
          <p:cNvPr id="4" name="그림 3" descr="project_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340768"/>
            <a:ext cx="5430770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922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#4 Synthesis of Organic </a:t>
            </a:r>
            <a:r>
              <a:rPr lang="en-US" altLang="ko-KR" dirty="0" err="1" smtClean="0"/>
              <a:t>Nanotubes</a:t>
            </a:r>
            <a:r>
              <a:rPr lang="en-US" altLang="ko-KR" dirty="0" smtClean="0"/>
              <a:t> &amp; 1-Dimensional Hydrogen Bond Chains  </a:t>
            </a:r>
            <a:endParaRPr lang="ko-KR" altLang="en-US" dirty="0"/>
          </a:p>
        </p:txBody>
      </p:sp>
      <p:pic>
        <p:nvPicPr>
          <p:cNvPr id="4" name="그림 3" descr="project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640" y="1124743"/>
            <a:ext cx="5779591" cy="43924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596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#5 Coil and De-coil of Poly-</a:t>
            </a:r>
            <a:r>
              <a:rPr lang="en-US" altLang="ko-KR" dirty="0" err="1" smtClean="0"/>
              <a:t>Alanine</a:t>
            </a:r>
            <a:r>
              <a:rPr lang="en-US" altLang="ko-KR" dirty="0" smtClean="0"/>
              <a:t> Peptide   </a:t>
            </a:r>
            <a:endParaRPr lang="ko-KR" altLang="en-US" dirty="0"/>
          </a:p>
        </p:txBody>
      </p:sp>
      <p:pic>
        <p:nvPicPr>
          <p:cNvPr id="4" name="그림 3" descr="project_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260" y="908719"/>
            <a:ext cx="6028972" cy="5112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8525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#6 Synthesis of Ultrathin </a:t>
            </a:r>
            <a:r>
              <a:rPr lang="en-US" altLang="ko-KR" dirty="0" err="1" smtClean="0"/>
              <a:t>Metalic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Nanowire</a:t>
            </a:r>
            <a:r>
              <a:rPr lang="en-US" altLang="ko-KR" dirty="0" smtClean="0"/>
              <a:t> with Organic </a:t>
            </a:r>
            <a:r>
              <a:rPr lang="en-US" altLang="ko-KR" dirty="0" err="1" smtClean="0"/>
              <a:t>Nanotubes</a:t>
            </a:r>
            <a:r>
              <a:rPr lang="en-US" altLang="ko-KR" dirty="0" smtClean="0"/>
              <a:t>     </a:t>
            </a:r>
            <a:endParaRPr lang="ko-KR" altLang="en-US" dirty="0"/>
          </a:p>
        </p:txBody>
      </p:sp>
      <p:pic>
        <p:nvPicPr>
          <p:cNvPr id="4" name="그림 3" descr="project_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478" y="1196751"/>
            <a:ext cx="5739769" cy="47525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92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#7 Study of Strong H-bonds, Pre-organization, Charge Buffering/Dissipation   </a:t>
            </a:r>
            <a:endParaRPr lang="ko-KR" altLang="en-US" dirty="0"/>
          </a:p>
        </p:txBody>
      </p:sp>
      <p:pic>
        <p:nvPicPr>
          <p:cNvPr id="4" name="그림 3" descr="project_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7942" y="1052735"/>
            <a:ext cx="6270361" cy="4464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777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#8 Molecular Dynamics of Excess Electrons in Aqueous Solution </a:t>
            </a:r>
            <a:endParaRPr lang="ko-KR" altLang="en-US" dirty="0"/>
          </a:p>
        </p:txBody>
      </p:sp>
      <p:pic>
        <p:nvPicPr>
          <p:cNvPr id="4" name="그림 3" descr="project_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357312"/>
            <a:ext cx="5693618" cy="49534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Research Area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476672"/>
            <a:ext cx="613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 #9 </a:t>
            </a:r>
            <a:r>
              <a:rPr lang="en-US" altLang="ko-KR" dirty="0" err="1" smtClean="0"/>
              <a:t>Nanomechanical</a:t>
            </a:r>
            <a:r>
              <a:rPr lang="en-US" altLang="ko-KR" dirty="0" smtClean="0"/>
              <a:t> Devices: Molecular Flipper   </a:t>
            </a:r>
            <a:endParaRPr lang="ko-KR" altLang="en-US" dirty="0"/>
          </a:p>
        </p:txBody>
      </p:sp>
      <p:pic>
        <p:nvPicPr>
          <p:cNvPr id="4" name="그림 3" descr="project_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750" y="1695450"/>
            <a:ext cx="4762500" cy="346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361</Words>
  <Application>Microsoft Office PowerPoint</Application>
  <PresentationFormat>화면 슬라이드 쇼(4:3)</PresentationFormat>
  <Paragraphs>55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Seongsoo Choi</cp:lastModifiedBy>
  <cp:revision>12</cp:revision>
  <dcterms:created xsi:type="dcterms:W3CDTF">2012-02-21T00:37:09Z</dcterms:created>
  <dcterms:modified xsi:type="dcterms:W3CDTF">2012-02-26T08:12:06Z</dcterms:modified>
</cp:coreProperties>
</file>